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5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4660"/>
  </p:normalViewPr>
  <p:slideViewPr>
    <p:cSldViewPr>
      <p:cViewPr varScale="1">
        <p:scale>
          <a:sx n="62" d="100"/>
          <a:sy n="62" d="100"/>
        </p:scale>
        <p:origin x="154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8afea143-2072-4321-832c-d695a2a40b89" providerId="ADAL" clId="{5879AC64-F243-4AEC-BECA-54C827D1F0A5}"/>
    <pc:docChg chg="delSld delMainMaster">
      <pc:chgData name="Jacintha Westerink" userId="8afea143-2072-4321-832c-d695a2a40b89" providerId="ADAL" clId="{5879AC64-F243-4AEC-BECA-54C827D1F0A5}" dt="2021-11-13T22:11:40.950" v="32" actId="47"/>
      <pc:docMkLst>
        <pc:docMk/>
      </pc:docMkLst>
      <pc:sldChg chg="del">
        <pc:chgData name="Jacintha Westerink" userId="8afea143-2072-4321-832c-d695a2a40b89" providerId="ADAL" clId="{5879AC64-F243-4AEC-BECA-54C827D1F0A5}" dt="2021-11-13T22:10:10.542" v="0" actId="47"/>
        <pc:sldMkLst>
          <pc:docMk/>
          <pc:sldMk cId="978951586" sldId="256"/>
        </pc:sldMkLst>
      </pc:sldChg>
      <pc:sldChg chg="del">
        <pc:chgData name="Jacintha Westerink" userId="8afea143-2072-4321-832c-d695a2a40b89" providerId="ADAL" clId="{5879AC64-F243-4AEC-BECA-54C827D1F0A5}" dt="2021-11-13T22:10:10.542" v="0" actId="47"/>
        <pc:sldMkLst>
          <pc:docMk/>
          <pc:sldMk cId="3237770740" sldId="257"/>
        </pc:sldMkLst>
      </pc:sldChg>
      <pc:sldChg chg="del">
        <pc:chgData name="Jacintha Westerink" userId="8afea143-2072-4321-832c-d695a2a40b89" providerId="ADAL" clId="{5879AC64-F243-4AEC-BECA-54C827D1F0A5}" dt="2021-11-13T22:10:10.542" v="0" actId="47"/>
        <pc:sldMkLst>
          <pc:docMk/>
          <pc:sldMk cId="3001543716" sldId="258"/>
        </pc:sldMkLst>
      </pc:sldChg>
      <pc:sldChg chg="del">
        <pc:chgData name="Jacintha Westerink" userId="8afea143-2072-4321-832c-d695a2a40b89" providerId="ADAL" clId="{5879AC64-F243-4AEC-BECA-54C827D1F0A5}" dt="2021-11-13T22:10:10.542" v="0" actId="47"/>
        <pc:sldMkLst>
          <pc:docMk/>
          <pc:sldMk cId="1057696669" sldId="259"/>
        </pc:sldMkLst>
      </pc:sldChg>
      <pc:sldChg chg="del">
        <pc:chgData name="Jacintha Westerink" userId="8afea143-2072-4321-832c-d695a2a40b89" providerId="ADAL" clId="{5879AC64-F243-4AEC-BECA-54C827D1F0A5}" dt="2021-11-13T22:10:10.542" v="0" actId="47"/>
        <pc:sldMkLst>
          <pc:docMk/>
          <pc:sldMk cId="2659432785" sldId="260"/>
        </pc:sldMkLst>
      </pc:sldChg>
      <pc:sldChg chg="del">
        <pc:chgData name="Jacintha Westerink" userId="8afea143-2072-4321-832c-d695a2a40b89" providerId="ADAL" clId="{5879AC64-F243-4AEC-BECA-54C827D1F0A5}" dt="2021-11-13T22:10:10.542" v="0" actId="47"/>
        <pc:sldMkLst>
          <pc:docMk/>
          <pc:sldMk cId="3718196775" sldId="261"/>
        </pc:sldMkLst>
      </pc:sldChg>
      <pc:sldChg chg="del">
        <pc:chgData name="Jacintha Westerink" userId="8afea143-2072-4321-832c-d695a2a40b89" providerId="ADAL" clId="{5879AC64-F243-4AEC-BECA-54C827D1F0A5}" dt="2021-11-13T22:10:19.754" v="1" actId="47"/>
        <pc:sldMkLst>
          <pc:docMk/>
          <pc:sldMk cId="2751638120" sldId="262"/>
        </pc:sldMkLst>
      </pc:sldChg>
      <pc:sldChg chg="del">
        <pc:chgData name="Jacintha Westerink" userId="8afea143-2072-4321-832c-d695a2a40b89" providerId="ADAL" clId="{5879AC64-F243-4AEC-BECA-54C827D1F0A5}" dt="2021-11-13T22:10:19.754" v="1" actId="47"/>
        <pc:sldMkLst>
          <pc:docMk/>
          <pc:sldMk cId="3024771693" sldId="263"/>
        </pc:sldMkLst>
      </pc:sldChg>
      <pc:sldChg chg="del">
        <pc:chgData name="Jacintha Westerink" userId="8afea143-2072-4321-832c-d695a2a40b89" providerId="ADAL" clId="{5879AC64-F243-4AEC-BECA-54C827D1F0A5}" dt="2021-11-13T22:10:19.754" v="1" actId="47"/>
        <pc:sldMkLst>
          <pc:docMk/>
          <pc:sldMk cId="28683412" sldId="264"/>
        </pc:sldMkLst>
      </pc:sldChg>
      <pc:sldChg chg="del">
        <pc:chgData name="Jacintha Westerink" userId="8afea143-2072-4321-832c-d695a2a40b89" providerId="ADAL" clId="{5879AC64-F243-4AEC-BECA-54C827D1F0A5}" dt="2021-11-13T22:10:19.754" v="1" actId="47"/>
        <pc:sldMkLst>
          <pc:docMk/>
          <pc:sldMk cId="961270085" sldId="265"/>
        </pc:sldMkLst>
      </pc:sldChg>
      <pc:sldChg chg="del">
        <pc:chgData name="Jacintha Westerink" userId="8afea143-2072-4321-832c-d695a2a40b89" providerId="ADAL" clId="{5879AC64-F243-4AEC-BECA-54C827D1F0A5}" dt="2021-11-13T22:10:19.754" v="1" actId="47"/>
        <pc:sldMkLst>
          <pc:docMk/>
          <pc:sldMk cId="535723181" sldId="266"/>
        </pc:sldMkLst>
      </pc:sldChg>
      <pc:sldChg chg="del">
        <pc:chgData name="Jacintha Westerink" userId="8afea143-2072-4321-832c-d695a2a40b89" providerId="ADAL" clId="{5879AC64-F243-4AEC-BECA-54C827D1F0A5}" dt="2021-11-13T22:10:19.754" v="1" actId="47"/>
        <pc:sldMkLst>
          <pc:docMk/>
          <pc:sldMk cId="1783990274" sldId="267"/>
        </pc:sldMkLst>
      </pc:sldChg>
      <pc:sldChg chg="del">
        <pc:chgData name="Jacintha Westerink" userId="8afea143-2072-4321-832c-d695a2a40b89" providerId="ADAL" clId="{5879AC64-F243-4AEC-BECA-54C827D1F0A5}" dt="2021-11-13T22:10:19.754" v="1" actId="47"/>
        <pc:sldMkLst>
          <pc:docMk/>
          <pc:sldMk cId="152821631" sldId="268"/>
        </pc:sldMkLst>
      </pc:sldChg>
      <pc:sldChg chg="del">
        <pc:chgData name="Jacintha Westerink" userId="8afea143-2072-4321-832c-d695a2a40b89" providerId="ADAL" clId="{5879AC64-F243-4AEC-BECA-54C827D1F0A5}" dt="2021-11-13T22:10:25.954" v="2" actId="47"/>
        <pc:sldMkLst>
          <pc:docMk/>
          <pc:sldMk cId="919128084" sldId="269"/>
        </pc:sldMkLst>
      </pc:sldChg>
      <pc:sldChg chg="del">
        <pc:chgData name="Jacintha Westerink" userId="8afea143-2072-4321-832c-d695a2a40b89" providerId="ADAL" clId="{5879AC64-F243-4AEC-BECA-54C827D1F0A5}" dt="2021-11-13T22:10:25.954" v="2" actId="47"/>
        <pc:sldMkLst>
          <pc:docMk/>
          <pc:sldMk cId="1979092535" sldId="270"/>
        </pc:sldMkLst>
      </pc:sldChg>
      <pc:sldChg chg="del">
        <pc:chgData name="Jacintha Westerink" userId="8afea143-2072-4321-832c-d695a2a40b89" providerId="ADAL" clId="{5879AC64-F243-4AEC-BECA-54C827D1F0A5}" dt="2021-11-13T22:10:25.954" v="2" actId="47"/>
        <pc:sldMkLst>
          <pc:docMk/>
          <pc:sldMk cId="3659488057" sldId="271"/>
        </pc:sldMkLst>
      </pc:sldChg>
      <pc:sldChg chg="del">
        <pc:chgData name="Jacintha Westerink" userId="8afea143-2072-4321-832c-d695a2a40b89" providerId="ADAL" clId="{5879AC64-F243-4AEC-BECA-54C827D1F0A5}" dt="2021-11-13T22:10:25.954" v="2" actId="47"/>
        <pc:sldMkLst>
          <pc:docMk/>
          <pc:sldMk cId="2138597506" sldId="272"/>
        </pc:sldMkLst>
      </pc:sldChg>
      <pc:sldChg chg="del">
        <pc:chgData name="Jacintha Westerink" userId="8afea143-2072-4321-832c-d695a2a40b89" providerId="ADAL" clId="{5879AC64-F243-4AEC-BECA-54C827D1F0A5}" dt="2021-11-13T22:10:25.954" v="2" actId="47"/>
        <pc:sldMkLst>
          <pc:docMk/>
          <pc:sldMk cId="3298311476" sldId="273"/>
        </pc:sldMkLst>
      </pc:sldChg>
      <pc:sldChg chg="del">
        <pc:chgData name="Jacintha Westerink" userId="8afea143-2072-4321-832c-d695a2a40b89" providerId="ADAL" clId="{5879AC64-F243-4AEC-BECA-54C827D1F0A5}" dt="2021-11-13T22:10:25.954" v="2" actId="47"/>
        <pc:sldMkLst>
          <pc:docMk/>
          <pc:sldMk cId="3766652787" sldId="274"/>
        </pc:sldMkLst>
      </pc:sldChg>
      <pc:sldChg chg="del">
        <pc:chgData name="Jacintha Westerink" userId="8afea143-2072-4321-832c-d695a2a40b89" providerId="ADAL" clId="{5879AC64-F243-4AEC-BECA-54C827D1F0A5}" dt="2021-11-13T22:10:30.849" v="3" actId="47"/>
        <pc:sldMkLst>
          <pc:docMk/>
          <pc:sldMk cId="1966726905" sldId="276"/>
        </pc:sldMkLst>
      </pc:sldChg>
      <pc:sldChg chg="del">
        <pc:chgData name="Jacintha Westerink" userId="8afea143-2072-4321-832c-d695a2a40b89" providerId="ADAL" clId="{5879AC64-F243-4AEC-BECA-54C827D1F0A5}" dt="2021-11-13T22:11:40.950" v="32" actId="47"/>
        <pc:sldMkLst>
          <pc:docMk/>
          <pc:sldMk cId="1182954500" sldId="288"/>
        </pc:sldMkLst>
      </pc:sldChg>
      <pc:sldChg chg="del">
        <pc:chgData name="Jacintha Westerink" userId="8afea143-2072-4321-832c-d695a2a40b89" providerId="ADAL" clId="{5879AC64-F243-4AEC-BECA-54C827D1F0A5}" dt="2021-11-13T22:11:02.701" v="4" actId="47"/>
        <pc:sldMkLst>
          <pc:docMk/>
          <pc:sldMk cId="3915589352" sldId="289"/>
        </pc:sldMkLst>
      </pc:sldChg>
      <pc:sldChg chg="del">
        <pc:chgData name="Jacintha Westerink" userId="8afea143-2072-4321-832c-d695a2a40b89" providerId="ADAL" clId="{5879AC64-F243-4AEC-BECA-54C827D1F0A5}" dt="2021-11-13T22:11:02.701" v="4" actId="47"/>
        <pc:sldMkLst>
          <pc:docMk/>
          <pc:sldMk cId="597827731" sldId="290"/>
        </pc:sldMkLst>
      </pc:sldChg>
      <pc:sldChg chg="del">
        <pc:chgData name="Jacintha Westerink" userId="8afea143-2072-4321-832c-d695a2a40b89" providerId="ADAL" clId="{5879AC64-F243-4AEC-BECA-54C827D1F0A5}" dt="2021-11-13T22:11:02.701" v="4" actId="47"/>
        <pc:sldMkLst>
          <pc:docMk/>
          <pc:sldMk cId="1097702855" sldId="291"/>
        </pc:sldMkLst>
      </pc:sldChg>
      <pc:sldChg chg="del">
        <pc:chgData name="Jacintha Westerink" userId="8afea143-2072-4321-832c-d695a2a40b89" providerId="ADAL" clId="{5879AC64-F243-4AEC-BECA-54C827D1F0A5}" dt="2021-11-13T22:11:02.701" v="4" actId="47"/>
        <pc:sldMkLst>
          <pc:docMk/>
          <pc:sldMk cId="3509879253" sldId="292"/>
        </pc:sldMkLst>
      </pc:sldChg>
      <pc:sldChg chg="del">
        <pc:chgData name="Jacintha Westerink" userId="8afea143-2072-4321-832c-d695a2a40b89" providerId="ADAL" clId="{5879AC64-F243-4AEC-BECA-54C827D1F0A5}" dt="2021-11-13T22:11:02.701" v="4" actId="47"/>
        <pc:sldMkLst>
          <pc:docMk/>
          <pc:sldMk cId="457166004" sldId="293"/>
        </pc:sldMkLst>
      </pc:sldChg>
      <pc:sldChg chg="del">
        <pc:chgData name="Jacintha Westerink" userId="8afea143-2072-4321-832c-d695a2a40b89" providerId="ADAL" clId="{5879AC64-F243-4AEC-BECA-54C827D1F0A5}" dt="2021-11-13T22:11:02.701" v="4" actId="47"/>
        <pc:sldMkLst>
          <pc:docMk/>
          <pc:sldMk cId="2474448825" sldId="294"/>
        </pc:sldMkLst>
      </pc:sldChg>
      <pc:sldChg chg="del">
        <pc:chgData name="Jacintha Westerink" userId="8afea143-2072-4321-832c-d695a2a40b89" providerId="ADAL" clId="{5879AC64-F243-4AEC-BECA-54C827D1F0A5}" dt="2021-11-13T22:11:10.215" v="5" actId="47"/>
        <pc:sldMkLst>
          <pc:docMk/>
          <pc:sldMk cId="3041323617" sldId="295"/>
        </pc:sldMkLst>
      </pc:sldChg>
      <pc:sldChg chg="del">
        <pc:chgData name="Jacintha Westerink" userId="8afea143-2072-4321-832c-d695a2a40b89" providerId="ADAL" clId="{5879AC64-F243-4AEC-BECA-54C827D1F0A5}" dt="2021-11-13T22:11:10.818" v="6" actId="47"/>
        <pc:sldMkLst>
          <pc:docMk/>
          <pc:sldMk cId="2807657596" sldId="296"/>
        </pc:sldMkLst>
      </pc:sldChg>
      <pc:sldChg chg="del">
        <pc:chgData name="Jacintha Westerink" userId="8afea143-2072-4321-832c-d695a2a40b89" providerId="ADAL" clId="{5879AC64-F243-4AEC-BECA-54C827D1F0A5}" dt="2021-11-13T22:11:11.428" v="7" actId="47"/>
        <pc:sldMkLst>
          <pc:docMk/>
          <pc:sldMk cId="2338244030" sldId="297"/>
        </pc:sldMkLst>
      </pc:sldChg>
      <pc:sldChg chg="del">
        <pc:chgData name="Jacintha Westerink" userId="8afea143-2072-4321-832c-d695a2a40b89" providerId="ADAL" clId="{5879AC64-F243-4AEC-BECA-54C827D1F0A5}" dt="2021-11-13T22:11:11.898" v="8" actId="47"/>
        <pc:sldMkLst>
          <pc:docMk/>
          <pc:sldMk cId="2993336629" sldId="298"/>
        </pc:sldMkLst>
      </pc:sldChg>
      <pc:sldChg chg="del">
        <pc:chgData name="Jacintha Westerink" userId="8afea143-2072-4321-832c-d695a2a40b89" providerId="ADAL" clId="{5879AC64-F243-4AEC-BECA-54C827D1F0A5}" dt="2021-11-13T22:11:12.345" v="9" actId="47"/>
        <pc:sldMkLst>
          <pc:docMk/>
          <pc:sldMk cId="2752002907" sldId="299"/>
        </pc:sldMkLst>
      </pc:sldChg>
      <pc:sldChg chg="del">
        <pc:chgData name="Jacintha Westerink" userId="8afea143-2072-4321-832c-d695a2a40b89" providerId="ADAL" clId="{5879AC64-F243-4AEC-BECA-54C827D1F0A5}" dt="2021-11-13T22:11:12.838" v="10" actId="47"/>
        <pc:sldMkLst>
          <pc:docMk/>
          <pc:sldMk cId="1126948963" sldId="300"/>
        </pc:sldMkLst>
      </pc:sldChg>
      <pc:sldChg chg="del">
        <pc:chgData name="Jacintha Westerink" userId="8afea143-2072-4321-832c-d695a2a40b89" providerId="ADAL" clId="{5879AC64-F243-4AEC-BECA-54C827D1F0A5}" dt="2021-11-13T22:11:13.450" v="11" actId="47"/>
        <pc:sldMkLst>
          <pc:docMk/>
          <pc:sldMk cId="2370331031" sldId="301"/>
        </pc:sldMkLst>
      </pc:sldChg>
      <pc:sldChg chg="del">
        <pc:chgData name="Jacintha Westerink" userId="8afea143-2072-4321-832c-d695a2a40b89" providerId="ADAL" clId="{5879AC64-F243-4AEC-BECA-54C827D1F0A5}" dt="2021-11-13T22:11:13.890" v="12" actId="47"/>
        <pc:sldMkLst>
          <pc:docMk/>
          <pc:sldMk cId="626413536" sldId="302"/>
        </pc:sldMkLst>
      </pc:sldChg>
      <pc:sldChg chg="del">
        <pc:chgData name="Jacintha Westerink" userId="8afea143-2072-4321-832c-d695a2a40b89" providerId="ADAL" clId="{5879AC64-F243-4AEC-BECA-54C827D1F0A5}" dt="2021-11-13T22:11:14.327" v="13" actId="47"/>
        <pc:sldMkLst>
          <pc:docMk/>
          <pc:sldMk cId="3828361172" sldId="303"/>
        </pc:sldMkLst>
      </pc:sldChg>
      <pc:sldChg chg="del">
        <pc:chgData name="Jacintha Westerink" userId="8afea143-2072-4321-832c-d695a2a40b89" providerId="ADAL" clId="{5879AC64-F243-4AEC-BECA-54C827D1F0A5}" dt="2021-11-13T22:11:14.705" v="14" actId="47"/>
        <pc:sldMkLst>
          <pc:docMk/>
          <pc:sldMk cId="2042641624" sldId="304"/>
        </pc:sldMkLst>
      </pc:sldChg>
      <pc:sldChg chg="del">
        <pc:chgData name="Jacintha Westerink" userId="8afea143-2072-4321-832c-d695a2a40b89" providerId="ADAL" clId="{5879AC64-F243-4AEC-BECA-54C827D1F0A5}" dt="2021-11-13T22:11:15.315" v="15" actId="47"/>
        <pc:sldMkLst>
          <pc:docMk/>
          <pc:sldMk cId="1586048963" sldId="305"/>
        </pc:sldMkLst>
      </pc:sldChg>
      <pc:sldChg chg="del">
        <pc:chgData name="Jacintha Westerink" userId="8afea143-2072-4321-832c-d695a2a40b89" providerId="ADAL" clId="{5879AC64-F243-4AEC-BECA-54C827D1F0A5}" dt="2021-11-13T22:11:15.890" v="16" actId="47"/>
        <pc:sldMkLst>
          <pc:docMk/>
          <pc:sldMk cId="3338215797" sldId="306"/>
        </pc:sldMkLst>
      </pc:sldChg>
      <pc:sldChg chg="del">
        <pc:chgData name="Jacintha Westerink" userId="8afea143-2072-4321-832c-d695a2a40b89" providerId="ADAL" clId="{5879AC64-F243-4AEC-BECA-54C827D1F0A5}" dt="2021-11-13T22:11:16.398" v="17" actId="47"/>
        <pc:sldMkLst>
          <pc:docMk/>
          <pc:sldMk cId="3430126739" sldId="307"/>
        </pc:sldMkLst>
      </pc:sldChg>
      <pc:sldChg chg="del">
        <pc:chgData name="Jacintha Westerink" userId="8afea143-2072-4321-832c-d695a2a40b89" providerId="ADAL" clId="{5879AC64-F243-4AEC-BECA-54C827D1F0A5}" dt="2021-11-13T22:11:16.883" v="18" actId="47"/>
        <pc:sldMkLst>
          <pc:docMk/>
          <pc:sldMk cId="1182275098" sldId="308"/>
        </pc:sldMkLst>
      </pc:sldChg>
      <pc:sldChg chg="del">
        <pc:chgData name="Jacintha Westerink" userId="8afea143-2072-4321-832c-d695a2a40b89" providerId="ADAL" clId="{5879AC64-F243-4AEC-BECA-54C827D1F0A5}" dt="2021-11-13T22:11:17.404" v="19" actId="47"/>
        <pc:sldMkLst>
          <pc:docMk/>
          <pc:sldMk cId="850863904" sldId="309"/>
        </pc:sldMkLst>
      </pc:sldChg>
      <pc:sldChg chg="del">
        <pc:chgData name="Jacintha Westerink" userId="8afea143-2072-4321-832c-d695a2a40b89" providerId="ADAL" clId="{5879AC64-F243-4AEC-BECA-54C827D1F0A5}" dt="2021-11-13T22:11:18.297" v="20" actId="47"/>
        <pc:sldMkLst>
          <pc:docMk/>
          <pc:sldMk cId="3573087633" sldId="310"/>
        </pc:sldMkLst>
      </pc:sldChg>
      <pc:sldChg chg="del">
        <pc:chgData name="Jacintha Westerink" userId="8afea143-2072-4321-832c-d695a2a40b89" providerId="ADAL" clId="{5879AC64-F243-4AEC-BECA-54C827D1F0A5}" dt="2021-11-13T22:11:19.182" v="21" actId="47"/>
        <pc:sldMkLst>
          <pc:docMk/>
          <pc:sldMk cId="3673975505" sldId="311"/>
        </pc:sldMkLst>
      </pc:sldChg>
      <pc:sldChg chg="del">
        <pc:chgData name="Jacintha Westerink" userId="8afea143-2072-4321-832c-d695a2a40b89" providerId="ADAL" clId="{5879AC64-F243-4AEC-BECA-54C827D1F0A5}" dt="2021-11-13T22:11:19.705" v="22" actId="47"/>
        <pc:sldMkLst>
          <pc:docMk/>
          <pc:sldMk cId="1250503123" sldId="312"/>
        </pc:sldMkLst>
      </pc:sldChg>
      <pc:sldChg chg="del">
        <pc:chgData name="Jacintha Westerink" userId="8afea143-2072-4321-832c-d695a2a40b89" providerId="ADAL" clId="{5879AC64-F243-4AEC-BECA-54C827D1F0A5}" dt="2021-11-13T22:11:20.294" v="23" actId="47"/>
        <pc:sldMkLst>
          <pc:docMk/>
          <pc:sldMk cId="3114009870" sldId="313"/>
        </pc:sldMkLst>
      </pc:sldChg>
      <pc:sldChg chg="del">
        <pc:chgData name="Jacintha Westerink" userId="8afea143-2072-4321-832c-d695a2a40b89" providerId="ADAL" clId="{5879AC64-F243-4AEC-BECA-54C827D1F0A5}" dt="2021-11-13T22:11:20.947" v="24" actId="47"/>
        <pc:sldMkLst>
          <pc:docMk/>
          <pc:sldMk cId="2701618405" sldId="314"/>
        </pc:sldMkLst>
      </pc:sldChg>
      <pc:sldChg chg="del">
        <pc:chgData name="Jacintha Westerink" userId="8afea143-2072-4321-832c-d695a2a40b89" providerId="ADAL" clId="{5879AC64-F243-4AEC-BECA-54C827D1F0A5}" dt="2021-11-13T22:11:21.673" v="25" actId="47"/>
        <pc:sldMkLst>
          <pc:docMk/>
          <pc:sldMk cId="4242423886" sldId="315"/>
        </pc:sldMkLst>
      </pc:sldChg>
      <pc:sldChg chg="del">
        <pc:chgData name="Jacintha Westerink" userId="8afea143-2072-4321-832c-d695a2a40b89" providerId="ADAL" clId="{5879AC64-F243-4AEC-BECA-54C827D1F0A5}" dt="2021-11-13T22:11:22.581" v="26" actId="47"/>
        <pc:sldMkLst>
          <pc:docMk/>
          <pc:sldMk cId="4097537006" sldId="316"/>
        </pc:sldMkLst>
      </pc:sldChg>
      <pc:sldChg chg="del">
        <pc:chgData name="Jacintha Westerink" userId="8afea143-2072-4321-832c-d695a2a40b89" providerId="ADAL" clId="{5879AC64-F243-4AEC-BECA-54C827D1F0A5}" dt="2021-11-13T22:11:23.466" v="27" actId="47"/>
        <pc:sldMkLst>
          <pc:docMk/>
          <pc:sldMk cId="3424420215" sldId="317"/>
        </pc:sldMkLst>
      </pc:sldChg>
      <pc:sldChg chg="del">
        <pc:chgData name="Jacintha Westerink" userId="8afea143-2072-4321-832c-d695a2a40b89" providerId="ADAL" clId="{5879AC64-F243-4AEC-BECA-54C827D1F0A5}" dt="2021-11-13T22:11:24.159" v="28" actId="47"/>
        <pc:sldMkLst>
          <pc:docMk/>
          <pc:sldMk cId="1864858805" sldId="318"/>
        </pc:sldMkLst>
      </pc:sldChg>
      <pc:sldChg chg="del">
        <pc:chgData name="Jacintha Westerink" userId="8afea143-2072-4321-832c-d695a2a40b89" providerId="ADAL" clId="{5879AC64-F243-4AEC-BECA-54C827D1F0A5}" dt="2021-11-13T22:11:25.089" v="29" actId="47"/>
        <pc:sldMkLst>
          <pc:docMk/>
          <pc:sldMk cId="1487726041" sldId="319"/>
        </pc:sldMkLst>
      </pc:sldChg>
      <pc:sldChg chg="del">
        <pc:chgData name="Jacintha Westerink" userId="8afea143-2072-4321-832c-d695a2a40b89" providerId="ADAL" clId="{5879AC64-F243-4AEC-BECA-54C827D1F0A5}" dt="2021-11-13T22:11:25.773" v="30" actId="47"/>
        <pc:sldMkLst>
          <pc:docMk/>
          <pc:sldMk cId="3798062332" sldId="320"/>
        </pc:sldMkLst>
      </pc:sldChg>
      <pc:sldChg chg="del">
        <pc:chgData name="Jacintha Westerink" userId="8afea143-2072-4321-832c-d695a2a40b89" providerId="ADAL" clId="{5879AC64-F243-4AEC-BECA-54C827D1F0A5}" dt="2021-11-13T22:11:26.796" v="31" actId="47"/>
        <pc:sldMkLst>
          <pc:docMk/>
          <pc:sldMk cId="1541363771" sldId="321"/>
        </pc:sldMkLst>
      </pc:sldChg>
      <pc:sldMasterChg chg="del delSldLayout">
        <pc:chgData name="Jacintha Westerink" userId="8afea143-2072-4321-832c-d695a2a40b89" providerId="ADAL" clId="{5879AC64-F243-4AEC-BECA-54C827D1F0A5}" dt="2021-11-13T22:10:19.754" v="1" actId="47"/>
        <pc:sldMasterMkLst>
          <pc:docMk/>
          <pc:sldMasterMk cId="1824259415" sldId="2147483648"/>
        </pc:sldMasterMkLst>
        <pc:sldLayoutChg chg="del">
          <pc:chgData name="Jacintha Westerink" userId="8afea143-2072-4321-832c-d695a2a40b89" providerId="ADAL" clId="{5879AC64-F243-4AEC-BECA-54C827D1F0A5}" dt="2021-11-13T22:10:19.754" v="1" actId="47"/>
          <pc:sldLayoutMkLst>
            <pc:docMk/>
            <pc:sldMasterMk cId="1824259415" sldId="2147483648"/>
            <pc:sldLayoutMk cId="3938414477" sldId="2147483649"/>
          </pc:sldLayoutMkLst>
        </pc:sldLayoutChg>
        <pc:sldLayoutChg chg="del">
          <pc:chgData name="Jacintha Westerink" userId="8afea143-2072-4321-832c-d695a2a40b89" providerId="ADAL" clId="{5879AC64-F243-4AEC-BECA-54C827D1F0A5}" dt="2021-11-13T22:10:19.754" v="1" actId="47"/>
          <pc:sldLayoutMkLst>
            <pc:docMk/>
            <pc:sldMasterMk cId="1824259415" sldId="2147483648"/>
            <pc:sldLayoutMk cId="491776430" sldId="2147483650"/>
          </pc:sldLayoutMkLst>
        </pc:sldLayoutChg>
        <pc:sldLayoutChg chg="del">
          <pc:chgData name="Jacintha Westerink" userId="8afea143-2072-4321-832c-d695a2a40b89" providerId="ADAL" clId="{5879AC64-F243-4AEC-BECA-54C827D1F0A5}" dt="2021-11-13T22:10:19.754" v="1" actId="47"/>
          <pc:sldLayoutMkLst>
            <pc:docMk/>
            <pc:sldMasterMk cId="1824259415" sldId="2147483648"/>
            <pc:sldLayoutMk cId="2294790576" sldId="2147483651"/>
          </pc:sldLayoutMkLst>
        </pc:sldLayoutChg>
        <pc:sldLayoutChg chg="del">
          <pc:chgData name="Jacintha Westerink" userId="8afea143-2072-4321-832c-d695a2a40b89" providerId="ADAL" clId="{5879AC64-F243-4AEC-BECA-54C827D1F0A5}" dt="2021-11-13T22:10:19.754" v="1" actId="47"/>
          <pc:sldLayoutMkLst>
            <pc:docMk/>
            <pc:sldMasterMk cId="1824259415" sldId="2147483648"/>
            <pc:sldLayoutMk cId="3048364101" sldId="2147483652"/>
          </pc:sldLayoutMkLst>
        </pc:sldLayoutChg>
        <pc:sldLayoutChg chg="del">
          <pc:chgData name="Jacintha Westerink" userId="8afea143-2072-4321-832c-d695a2a40b89" providerId="ADAL" clId="{5879AC64-F243-4AEC-BECA-54C827D1F0A5}" dt="2021-11-13T22:10:19.754" v="1" actId="47"/>
          <pc:sldLayoutMkLst>
            <pc:docMk/>
            <pc:sldMasterMk cId="1824259415" sldId="2147483648"/>
            <pc:sldLayoutMk cId="845940019" sldId="2147483653"/>
          </pc:sldLayoutMkLst>
        </pc:sldLayoutChg>
        <pc:sldLayoutChg chg="del">
          <pc:chgData name="Jacintha Westerink" userId="8afea143-2072-4321-832c-d695a2a40b89" providerId="ADAL" clId="{5879AC64-F243-4AEC-BECA-54C827D1F0A5}" dt="2021-11-13T22:10:19.754" v="1" actId="47"/>
          <pc:sldLayoutMkLst>
            <pc:docMk/>
            <pc:sldMasterMk cId="1824259415" sldId="2147483648"/>
            <pc:sldLayoutMk cId="3331484318" sldId="2147483654"/>
          </pc:sldLayoutMkLst>
        </pc:sldLayoutChg>
        <pc:sldLayoutChg chg="del">
          <pc:chgData name="Jacintha Westerink" userId="8afea143-2072-4321-832c-d695a2a40b89" providerId="ADAL" clId="{5879AC64-F243-4AEC-BECA-54C827D1F0A5}" dt="2021-11-13T22:10:19.754" v="1" actId="47"/>
          <pc:sldLayoutMkLst>
            <pc:docMk/>
            <pc:sldMasterMk cId="1824259415" sldId="2147483648"/>
            <pc:sldLayoutMk cId="2690575668" sldId="2147483655"/>
          </pc:sldLayoutMkLst>
        </pc:sldLayoutChg>
        <pc:sldLayoutChg chg="del">
          <pc:chgData name="Jacintha Westerink" userId="8afea143-2072-4321-832c-d695a2a40b89" providerId="ADAL" clId="{5879AC64-F243-4AEC-BECA-54C827D1F0A5}" dt="2021-11-13T22:10:19.754" v="1" actId="47"/>
          <pc:sldLayoutMkLst>
            <pc:docMk/>
            <pc:sldMasterMk cId="1824259415" sldId="2147483648"/>
            <pc:sldLayoutMk cId="3234170136" sldId="2147483656"/>
          </pc:sldLayoutMkLst>
        </pc:sldLayoutChg>
        <pc:sldLayoutChg chg="del">
          <pc:chgData name="Jacintha Westerink" userId="8afea143-2072-4321-832c-d695a2a40b89" providerId="ADAL" clId="{5879AC64-F243-4AEC-BECA-54C827D1F0A5}" dt="2021-11-13T22:10:19.754" v="1" actId="47"/>
          <pc:sldLayoutMkLst>
            <pc:docMk/>
            <pc:sldMasterMk cId="1824259415" sldId="2147483648"/>
            <pc:sldLayoutMk cId="2712789830" sldId="2147483657"/>
          </pc:sldLayoutMkLst>
        </pc:sldLayoutChg>
        <pc:sldLayoutChg chg="del">
          <pc:chgData name="Jacintha Westerink" userId="8afea143-2072-4321-832c-d695a2a40b89" providerId="ADAL" clId="{5879AC64-F243-4AEC-BECA-54C827D1F0A5}" dt="2021-11-13T22:10:19.754" v="1" actId="47"/>
          <pc:sldLayoutMkLst>
            <pc:docMk/>
            <pc:sldMasterMk cId="1824259415" sldId="2147483648"/>
            <pc:sldLayoutMk cId="424214392" sldId="2147483658"/>
          </pc:sldLayoutMkLst>
        </pc:sldLayoutChg>
        <pc:sldLayoutChg chg="del">
          <pc:chgData name="Jacintha Westerink" userId="8afea143-2072-4321-832c-d695a2a40b89" providerId="ADAL" clId="{5879AC64-F243-4AEC-BECA-54C827D1F0A5}" dt="2021-11-13T22:10:19.754" v="1" actId="47"/>
          <pc:sldLayoutMkLst>
            <pc:docMk/>
            <pc:sldMasterMk cId="1824259415" sldId="2147483648"/>
            <pc:sldLayoutMk cId="3328680075" sldId="2147483659"/>
          </pc:sldLayoutMkLst>
        </pc:sldLayoutChg>
      </pc:sldMasterChg>
      <pc:sldMasterChg chg="del delSldLayout">
        <pc:chgData name="Jacintha Westerink" userId="8afea143-2072-4321-832c-d695a2a40b89" providerId="ADAL" clId="{5879AC64-F243-4AEC-BECA-54C827D1F0A5}" dt="2021-11-13T22:11:12.345" v="9" actId="47"/>
        <pc:sldMasterMkLst>
          <pc:docMk/>
          <pc:sldMasterMk cId="944979085" sldId="2147483684"/>
        </pc:sldMasterMkLst>
        <pc:sldLayoutChg chg="del">
          <pc:chgData name="Jacintha Westerink" userId="8afea143-2072-4321-832c-d695a2a40b89" providerId="ADAL" clId="{5879AC64-F243-4AEC-BECA-54C827D1F0A5}" dt="2021-11-13T22:11:12.345" v="9" actId="47"/>
          <pc:sldLayoutMkLst>
            <pc:docMk/>
            <pc:sldMasterMk cId="944979085" sldId="2147483684"/>
            <pc:sldLayoutMk cId="4007887666" sldId="2147483685"/>
          </pc:sldLayoutMkLst>
        </pc:sldLayoutChg>
        <pc:sldLayoutChg chg="del">
          <pc:chgData name="Jacintha Westerink" userId="8afea143-2072-4321-832c-d695a2a40b89" providerId="ADAL" clId="{5879AC64-F243-4AEC-BECA-54C827D1F0A5}" dt="2021-11-13T22:11:12.345" v="9" actId="47"/>
          <pc:sldLayoutMkLst>
            <pc:docMk/>
            <pc:sldMasterMk cId="944979085" sldId="2147483684"/>
            <pc:sldLayoutMk cId="3877146935" sldId="2147483686"/>
          </pc:sldLayoutMkLst>
        </pc:sldLayoutChg>
        <pc:sldLayoutChg chg="del">
          <pc:chgData name="Jacintha Westerink" userId="8afea143-2072-4321-832c-d695a2a40b89" providerId="ADAL" clId="{5879AC64-F243-4AEC-BECA-54C827D1F0A5}" dt="2021-11-13T22:11:12.345" v="9" actId="47"/>
          <pc:sldLayoutMkLst>
            <pc:docMk/>
            <pc:sldMasterMk cId="944979085" sldId="2147483684"/>
            <pc:sldLayoutMk cId="4115416589" sldId="2147483687"/>
          </pc:sldLayoutMkLst>
        </pc:sldLayoutChg>
        <pc:sldLayoutChg chg="del">
          <pc:chgData name="Jacintha Westerink" userId="8afea143-2072-4321-832c-d695a2a40b89" providerId="ADAL" clId="{5879AC64-F243-4AEC-BECA-54C827D1F0A5}" dt="2021-11-13T22:11:12.345" v="9" actId="47"/>
          <pc:sldLayoutMkLst>
            <pc:docMk/>
            <pc:sldMasterMk cId="944979085" sldId="2147483684"/>
            <pc:sldLayoutMk cId="1989880360" sldId="2147483688"/>
          </pc:sldLayoutMkLst>
        </pc:sldLayoutChg>
        <pc:sldLayoutChg chg="del">
          <pc:chgData name="Jacintha Westerink" userId="8afea143-2072-4321-832c-d695a2a40b89" providerId="ADAL" clId="{5879AC64-F243-4AEC-BECA-54C827D1F0A5}" dt="2021-11-13T22:11:12.345" v="9" actId="47"/>
          <pc:sldLayoutMkLst>
            <pc:docMk/>
            <pc:sldMasterMk cId="944979085" sldId="2147483684"/>
            <pc:sldLayoutMk cId="926501091" sldId="2147483689"/>
          </pc:sldLayoutMkLst>
        </pc:sldLayoutChg>
        <pc:sldLayoutChg chg="del">
          <pc:chgData name="Jacintha Westerink" userId="8afea143-2072-4321-832c-d695a2a40b89" providerId="ADAL" clId="{5879AC64-F243-4AEC-BECA-54C827D1F0A5}" dt="2021-11-13T22:11:12.345" v="9" actId="47"/>
          <pc:sldLayoutMkLst>
            <pc:docMk/>
            <pc:sldMasterMk cId="944979085" sldId="2147483684"/>
            <pc:sldLayoutMk cId="362413081" sldId="2147483690"/>
          </pc:sldLayoutMkLst>
        </pc:sldLayoutChg>
        <pc:sldLayoutChg chg="del">
          <pc:chgData name="Jacintha Westerink" userId="8afea143-2072-4321-832c-d695a2a40b89" providerId="ADAL" clId="{5879AC64-F243-4AEC-BECA-54C827D1F0A5}" dt="2021-11-13T22:11:12.345" v="9" actId="47"/>
          <pc:sldLayoutMkLst>
            <pc:docMk/>
            <pc:sldMasterMk cId="944979085" sldId="2147483684"/>
            <pc:sldLayoutMk cId="3926753278" sldId="2147483691"/>
          </pc:sldLayoutMkLst>
        </pc:sldLayoutChg>
        <pc:sldLayoutChg chg="del">
          <pc:chgData name="Jacintha Westerink" userId="8afea143-2072-4321-832c-d695a2a40b89" providerId="ADAL" clId="{5879AC64-F243-4AEC-BECA-54C827D1F0A5}" dt="2021-11-13T22:11:12.345" v="9" actId="47"/>
          <pc:sldLayoutMkLst>
            <pc:docMk/>
            <pc:sldMasterMk cId="944979085" sldId="2147483684"/>
            <pc:sldLayoutMk cId="3706540913" sldId="2147483692"/>
          </pc:sldLayoutMkLst>
        </pc:sldLayoutChg>
        <pc:sldLayoutChg chg="del">
          <pc:chgData name="Jacintha Westerink" userId="8afea143-2072-4321-832c-d695a2a40b89" providerId="ADAL" clId="{5879AC64-F243-4AEC-BECA-54C827D1F0A5}" dt="2021-11-13T22:11:12.345" v="9" actId="47"/>
          <pc:sldLayoutMkLst>
            <pc:docMk/>
            <pc:sldMasterMk cId="944979085" sldId="2147483684"/>
            <pc:sldLayoutMk cId="2208943493" sldId="2147483693"/>
          </pc:sldLayoutMkLst>
        </pc:sldLayoutChg>
        <pc:sldLayoutChg chg="del">
          <pc:chgData name="Jacintha Westerink" userId="8afea143-2072-4321-832c-d695a2a40b89" providerId="ADAL" clId="{5879AC64-F243-4AEC-BECA-54C827D1F0A5}" dt="2021-11-13T22:11:12.345" v="9" actId="47"/>
          <pc:sldLayoutMkLst>
            <pc:docMk/>
            <pc:sldMasterMk cId="944979085" sldId="2147483684"/>
            <pc:sldLayoutMk cId="3197888246" sldId="2147483694"/>
          </pc:sldLayoutMkLst>
        </pc:sldLayoutChg>
        <pc:sldLayoutChg chg="del">
          <pc:chgData name="Jacintha Westerink" userId="8afea143-2072-4321-832c-d695a2a40b89" providerId="ADAL" clId="{5879AC64-F243-4AEC-BECA-54C827D1F0A5}" dt="2021-11-13T22:11:12.345" v="9" actId="47"/>
          <pc:sldLayoutMkLst>
            <pc:docMk/>
            <pc:sldMasterMk cId="944979085" sldId="2147483684"/>
            <pc:sldLayoutMk cId="1403381394" sldId="2147483695"/>
          </pc:sldLayoutMkLst>
        </pc:sldLayoutChg>
      </pc:sldMasterChg>
      <pc:sldMasterChg chg="del delSldLayout">
        <pc:chgData name="Jacintha Westerink" userId="8afea143-2072-4321-832c-d695a2a40b89" providerId="ADAL" clId="{5879AC64-F243-4AEC-BECA-54C827D1F0A5}" dt="2021-11-13T22:11:26.796" v="31" actId="47"/>
        <pc:sldMasterMkLst>
          <pc:docMk/>
          <pc:sldMasterMk cId="1134806759" sldId="2147483696"/>
        </pc:sldMasterMkLst>
        <pc:sldLayoutChg chg="del">
          <pc:chgData name="Jacintha Westerink" userId="8afea143-2072-4321-832c-d695a2a40b89" providerId="ADAL" clId="{5879AC64-F243-4AEC-BECA-54C827D1F0A5}" dt="2021-11-13T22:11:26.796" v="31" actId="47"/>
          <pc:sldLayoutMkLst>
            <pc:docMk/>
            <pc:sldMasterMk cId="1134806759" sldId="2147483696"/>
            <pc:sldLayoutMk cId="1886867797" sldId="2147483697"/>
          </pc:sldLayoutMkLst>
        </pc:sldLayoutChg>
        <pc:sldLayoutChg chg="del">
          <pc:chgData name="Jacintha Westerink" userId="8afea143-2072-4321-832c-d695a2a40b89" providerId="ADAL" clId="{5879AC64-F243-4AEC-BECA-54C827D1F0A5}" dt="2021-11-13T22:11:26.796" v="31" actId="47"/>
          <pc:sldLayoutMkLst>
            <pc:docMk/>
            <pc:sldMasterMk cId="1134806759" sldId="2147483696"/>
            <pc:sldLayoutMk cId="1854538833" sldId="2147483698"/>
          </pc:sldLayoutMkLst>
        </pc:sldLayoutChg>
        <pc:sldLayoutChg chg="del">
          <pc:chgData name="Jacintha Westerink" userId="8afea143-2072-4321-832c-d695a2a40b89" providerId="ADAL" clId="{5879AC64-F243-4AEC-BECA-54C827D1F0A5}" dt="2021-11-13T22:11:26.796" v="31" actId="47"/>
          <pc:sldLayoutMkLst>
            <pc:docMk/>
            <pc:sldMasterMk cId="1134806759" sldId="2147483696"/>
            <pc:sldLayoutMk cId="4124555804" sldId="2147483699"/>
          </pc:sldLayoutMkLst>
        </pc:sldLayoutChg>
        <pc:sldLayoutChg chg="del">
          <pc:chgData name="Jacintha Westerink" userId="8afea143-2072-4321-832c-d695a2a40b89" providerId="ADAL" clId="{5879AC64-F243-4AEC-BECA-54C827D1F0A5}" dt="2021-11-13T22:11:26.796" v="31" actId="47"/>
          <pc:sldLayoutMkLst>
            <pc:docMk/>
            <pc:sldMasterMk cId="1134806759" sldId="2147483696"/>
            <pc:sldLayoutMk cId="3174501154" sldId="2147483700"/>
          </pc:sldLayoutMkLst>
        </pc:sldLayoutChg>
        <pc:sldLayoutChg chg="del">
          <pc:chgData name="Jacintha Westerink" userId="8afea143-2072-4321-832c-d695a2a40b89" providerId="ADAL" clId="{5879AC64-F243-4AEC-BECA-54C827D1F0A5}" dt="2021-11-13T22:11:26.796" v="31" actId="47"/>
          <pc:sldLayoutMkLst>
            <pc:docMk/>
            <pc:sldMasterMk cId="1134806759" sldId="2147483696"/>
            <pc:sldLayoutMk cId="2690159155" sldId="2147483701"/>
          </pc:sldLayoutMkLst>
        </pc:sldLayoutChg>
        <pc:sldLayoutChg chg="del">
          <pc:chgData name="Jacintha Westerink" userId="8afea143-2072-4321-832c-d695a2a40b89" providerId="ADAL" clId="{5879AC64-F243-4AEC-BECA-54C827D1F0A5}" dt="2021-11-13T22:11:26.796" v="31" actId="47"/>
          <pc:sldLayoutMkLst>
            <pc:docMk/>
            <pc:sldMasterMk cId="1134806759" sldId="2147483696"/>
            <pc:sldLayoutMk cId="3741030004" sldId="2147483702"/>
          </pc:sldLayoutMkLst>
        </pc:sldLayoutChg>
        <pc:sldLayoutChg chg="del">
          <pc:chgData name="Jacintha Westerink" userId="8afea143-2072-4321-832c-d695a2a40b89" providerId="ADAL" clId="{5879AC64-F243-4AEC-BECA-54C827D1F0A5}" dt="2021-11-13T22:11:26.796" v="31" actId="47"/>
          <pc:sldLayoutMkLst>
            <pc:docMk/>
            <pc:sldMasterMk cId="1134806759" sldId="2147483696"/>
            <pc:sldLayoutMk cId="1314458480" sldId="2147483703"/>
          </pc:sldLayoutMkLst>
        </pc:sldLayoutChg>
        <pc:sldLayoutChg chg="del">
          <pc:chgData name="Jacintha Westerink" userId="8afea143-2072-4321-832c-d695a2a40b89" providerId="ADAL" clId="{5879AC64-F243-4AEC-BECA-54C827D1F0A5}" dt="2021-11-13T22:11:26.796" v="31" actId="47"/>
          <pc:sldLayoutMkLst>
            <pc:docMk/>
            <pc:sldMasterMk cId="1134806759" sldId="2147483696"/>
            <pc:sldLayoutMk cId="1778736699" sldId="2147483704"/>
          </pc:sldLayoutMkLst>
        </pc:sldLayoutChg>
        <pc:sldLayoutChg chg="del">
          <pc:chgData name="Jacintha Westerink" userId="8afea143-2072-4321-832c-d695a2a40b89" providerId="ADAL" clId="{5879AC64-F243-4AEC-BECA-54C827D1F0A5}" dt="2021-11-13T22:11:26.796" v="31" actId="47"/>
          <pc:sldLayoutMkLst>
            <pc:docMk/>
            <pc:sldMasterMk cId="1134806759" sldId="2147483696"/>
            <pc:sldLayoutMk cId="4113313624" sldId="2147483705"/>
          </pc:sldLayoutMkLst>
        </pc:sldLayoutChg>
        <pc:sldLayoutChg chg="del">
          <pc:chgData name="Jacintha Westerink" userId="8afea143-2072-4321-832c-d695a2a40b89" providerId="ADAL" clId="{5879AC64-F243-4AEC-BECA-54C827D1F0A5}" dt="2021-11-13T22:11:26.796" v="31" actId="47"/>
          <pc:sldLayoutMkLst>
            <pc:docMk/>
            <pc:sldMasterMk cId="1134806759" sldId="2147483696"/>
            <pc:sldLayoutMk cId="1829816092" sldId="2147483706"/>
          </pc:sldLayoutMkLst>
        </pc:sldLayoutChg>
        <pc:sldLayoutChg chg="del">
          <pc:chgData name="Jacintha Westerink" userId="8afea143-2072-4321-832c-d695a2a40b89" providerId="ADAL" clId="{5879AC64-F243-4AEC-BECA-54C827D1F0A5}" dt="2021-11-13T22:11:26.796" v="31" actId="47"/>
          <pc:sldLayoutMkLst>
            <pc:docMk/>
            <pc:sldMasterMk cId="1134806759" sldId="2147483696"/>
            <pc:sldLayoutMk cId="1630174767" sldId="214748370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DB6C-B487-4A59-B40F-956131CF56B9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F536-8CA6-4A92-AAD7-AF5A296ECA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9001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DB6C-B487-4A59-B40F-956131CF56B9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F536-8CA6-4A92-AAD7-AF5A296ECA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71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DB6C-B487-4A59-B40F-956131CF56B9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F536-8CA6-4A92-AAD7-AF5A296ECA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8204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800B-2916-4ECB-97BE-34BF0025AA38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4601-0735-4712-91C8-D1EE9834FB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761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800B-2916-4ECB-97BE-34BF0025AA38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4601-0735-4712-91C8-D1EE9834FB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37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800B-2916-4ECB-97BE-34BF0025AA38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4601-0735-4712-91C8-D1EE9834FB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27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800B-2916-4ECB-97BE-34BF0025AA38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4601-0735-4712-91C8-D1EE9834FB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6208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800B-2916-4ECB-97BE-34BF0025AA38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4601-0735-4712-91C8-D1EE9834FB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732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800B-2916-4ECB-97BE-34BF0025AA38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4601-0735-4712-91C8-D1EE9834FB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1596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800B-2916-4ECB-97BE-34BF0025AA38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4601-0735-4712-91C8-D1EE9834FB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1889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800B-2916-4ECB-97BE-34BF0025AA38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4601-0735-4712-91C8-D1EE9834FB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967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DB6C-B487-4A59-B40F-956131CF56B9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F536-8CA6-4A92-AAD7-AF5A296ECA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2476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800B-2916-4ECB-97BE-34BF0025AA38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4601-0735-4712-91C8-D1EE9834FB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3612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800B-2916-4ECB-97BE-34BF0025AA38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4601-0735-4712-91C8-D1EE9834FB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9976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800B-2916-4ECB-97BE-34BF0025AA38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B4601-0735-4712-91C8-D1EE9834FB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228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DB6C-B487-4A59-B40F-956131CF56B9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F536-8CA6-4A92-AAD7-AF5A296ECA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20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DB6C-B487-4A59-B40F-956131CF56B9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F536-8CA6-4A92-AAD7-AF5A296ECA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525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DB6C-B487-4A59-B40F-956131CF56B9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F536-8CA6-4A92-AAD7-AF5A296ECA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881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DB6C-B487-4A59-B40F-956131CF56B9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F536-8CA6-4A92-AAD7-AF5A296ECA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210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DB6C-B487-4A59-B40F-956131CF56B9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F536-8CA6-4A92-AAD7-AF5A296ECA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6055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DB6C-B487-4A59-B40F-956131CF56B9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F536-8CA6-4A92-AAD7-AF5A296ECA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979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DB6C-B487-4A59-B40F-956131CF56B9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BF536-8CA6-4A92-AAD7-AF5A296ECA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446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DDB6C-B487-4A59-B40F-956131CF56B9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BF536-8CA6-4A92-AAD7-AF5A296ECA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740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B800B-2916-4ECB-97BE-34BF0025AA38}" type="datetimeFigureOut">
              <a:rPr lang="nl-NL" smtClean="0"/>
              <a:t>13-11-2021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B4601-0735-4712-91C8-D1EE9834FB8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429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hyperlink" Target="http://www.google.nl/url?sa=i&amp;rct=j&amp;q=&amp;esrc=s&amp;frm=1&amp;source=images&amp;cd=&amp;cad=rja&amp;uact=8&amp;ved=0CAcQjRw&amp;url=http://sqysh.com/33-houten-zuil.html&amp;ei=EmXXVIrzIsaz7AaRjoDICA&amp;psig=AFQjCNFGENMo6wdqDiutcTbQ3vj2XYuzpw&amp;ust=1423488565114878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nl/url?sa=i&amp;rct=j&amp;q=&amp;esrc=s&amp;frm=1&amp;source=images&amp;cd=&amp;cad=rja&amp;uact=8&amp;ved=0CAcQjRw&amp;url=http://www.hoom-inn.nl/index.php/wortelhouten-design-zuil.html&amp;ei=9GTXVKS-LYfT7Qbj04CgAg&amp;psig=AFQjCNFGENMo6wdqDiutcTbQ3vj2XYuzpw&amp;ust=1423488565114878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google.nl/url?sa=i&amp;rct=j&amp;q=&amp;esrc=s&amp;frm=1&amp;source=images&amp;cd=&amp;cad=rja&amp;uact=8&amp;ved=0CAcQjRw&amp;url=http://www.zittenenliggen.nl/contents/nl/p1124_Zuil_Root.html&amp;ei=vmTXVP-kO-vW7QaB7ICoDg&amp;psig=AFQjCNFGENMo6wdqDiutcTbQ3vj2XYuzpw&amp;ust=142348856511487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sqysh.com/111-large_default/houten-zui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864" y="1988840"/>
            <a:ext cx="4692574" cy="503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Zuilen van hout</a:t>
            </a:r>
          </a:p>
        </p:txBody>
      </p:sp>
      <p:pic>
        <p:nvPicPr>
          <p:cNvPr id="6146" name="Picture 2" descr="http://www.zittenenliggen.nl/contents/media/l_zuil_pilaar_root_hout_drijfhout_natuurlijke_materialen_wortel_teak_00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7" y="2204865"/>
            <a:ext cx="2505075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hoom-inn.nl/media/catalog/product/cache/1/image/9df78eab33525d08d6e5fb8d27136e95/h/o/houten_zuil_met_gaten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35735"/>
            <a:ext cx="3312368" cy="439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3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fbeeldingsresultaat voor zelf kunststof vaas ma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561975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zelf kunststof vaas mak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670" y="-83024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beeldingsresultaat voor zelf plastic vaas mak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17405"/>
            <a:ext cx="57150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298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zelf kunststof vaas ma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87" y="0"/>
            <a:ext cx="45611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92"/>
            <a:ext cx="4092055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550" y="3501008"/>
            <a:ext cx="2712449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0118"/>
            <a:ext cx="1445212" cy="379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44" y="4437112"/>
            <a:ext cx="4222751" cy="230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998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zelf plastic vaas maken lep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4" y="3440"/>
            <a:ext cx="4781924" cy="313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zelf plastic vaas maken lep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492896"/>
            <a:ext cx="438150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86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/>
              <a:t>Kunststof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dirty="0"/>
              <a:t>Plastic = kunststof …… kunststof = plastic</a:t>
            </a:r>
          </a:p>
          <a:p>
            <a:pPr>
              <a:buFontTx/>
              <a:buChar char="-"/>
            </a:pPr>
            <a:r>
              <a:rPr lang="nl-NL" dirty="0"/>
              <a:t>Gemaakt van: </a:t>
            </a:r>
          </a:p>
          <a:p>
            <a:pPr lvl="2">
              <a:buFontTx/>
              <a:buChar char="-"/>
            </a:pPr>
            <a:r>
              <a:rPr lang="nl-NL" dirty="0"/>
              <a:t>natuurlijke polymeren (rubber) </a:t>
            </a:r>
          </a:p>
          <a:p>
            <a:pPr lvl="2">
              <a:buFontTx/>
              <a:buChar char="-"/>
            </a:pPr>
            <a:r>
              <a:rPr lang="nl-NL" dirty="0"/>
              <a:t>of van kunstmatige plastics </a:t>
            </a:r>
          </a:p>
          <a:p>
            <a:pPr marL="914400" lvl="2" indent="0">
              <a:buNone/>
            </a:pPr>
            <a:r>
              <a:rPr lang="nl-NL" dirty="0"/>
              <a:t>   (bijv. polyetheen, polystyreen, nylon, polyester)</a:t>
            </a:r>
          </a:p>
          <a:p>
            <a:pPr>
              <a:buFontTx/>
              <a:buChar char="-"/>
            </a:pPr>
            <a:r>
              <a:rPr lang="nl-NL" dirty="0"/>
              <a:t>Grote opkomst na </a:t>
            </a:r>
            <a:r>
              <a:rPr lang="nl-NL" dirty="0" err="1"/>
              <a:t>II</a:t>
            </a:r>
            <a:r>
              <a:rPr lang="nl-NL" baseline="30000" dirty="0" err="1"/>
              <a:t>de</a:t>
            </a:r>
            <a:r>
              <a:rPr lang="nl-NL" dirty="0"/>
              <a:t> wereldoorlog (1950)</a:t>
            </a:r>
          </a:p>
          <a:p>
            <a:pPr>
              <a:buFontTx/>
              <a:buChar char="-"/>
            </a:pPr>
            <a:r>
              <a:rPr lang="nl-NL" dirty="0"/>
              <a:t>Gebruik: kleding, verpakkingen, producten </a:t>
            </a:r>
            <a:r>
              <a:rPr lang="nl-NL" sz="2400" dirty="0"/>
              <a:t>(bouwmaterialen)</a:t>
            </a:r>
          </a:p>
        </p:txBody>
      </p:sp>
      <p:cxnSp>
        <p:nvCxnSpPr>
          <p:cNvPr id="7" name="Rechte verbindingslijn 6"/>
          <p:cNvCxnSpPr/>
          <p:nvPr/>
        </p:nvCxnSpPr>
        <p:spPr>
          <a:xfrm flipV="1">
            <a:off x="6228184" y="1772816"/>
            <a:ext cx="144016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45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176" y="474942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230" y="1988840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261" y="34388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55315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645" y="1849306"/>
            <a:ext cx="1565748" cy="1565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74" y="258632"/>
            <a:ext cx="28670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418" y="1456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7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84" y="1712355"/>
            <a:ext cx="26384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230" y="143973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375" y="6718"/>
            <a:ext cx="1905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5105400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857159"/>
            <a:ext cx="23241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600725"/>
            <a:ext cx="3000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330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548680"/>
            <a:ext cx="8640960" cy="5256584"/>
          </a:xfrm>
        </p:spPr>
        <p:txBody>
          <a:bodyPr/>
          <a:lstStyle/>
          <a:p>
            <a:pPr marL="0" indent="0" algn="ctr">
              <a:buNone/>
            </a:pPr>
            <a:r>
              <a:rPr lang="nl-NL" sz="4400" u="sng" dirty="0"/>
              <a:t>Kunststof ondergronden:</a:t>
            </a:r>
          </a:p>
          <a:p>
            <a:pPr lvl="2">
              <a:buFontTx/>
              <a:buChar char="-"/>
            </a:pPr>
            <a:endParaRPr lang="nl-NL" sz="1200" dirty="0"/>
          </a:p>
          <a:p>
            <a:pPr lvl="2">
              <a:buFontTx/>
              <a:buChar char="-"/>
            </a:pPr>
            <a:endParaRPr lang="nl-NL" sz="1200" dirty="0"/>
          </a:p>
          <a:p>
            <a:pPr lvl="2">
              <a:buFontTx/>
              <a:buChar char="-"/>
            </a:pPr>
            <a:endParaRPr lang="nl-NL" sz="1200" dirty="0"/>
          </a:p>
          <a:p>
            <a:pPr lvl="2">
              <a:buFontTx/>
              <a:buChar char="-"/>
            </a:pPr>
            <a:r>
              <a:rPr lang="nl-NL" sz="2800" dirty="0" err="1"/>
              <a:t>Cachepot</a:t>
            </a:r>
            <a:r>
              <a:rPr lang="nl-NL" sz="2800" dirty="0"/>
              <a:t> (= </a:t>
            </a:r>
            <a:r>
              <a:rPr lang="nl-NL" sz="2800" dirty="0" err="1"/>
              <a:t>ompot</a:t>
            </a:r>
            <a:r>
              <a:rPr lang="nl-NL" sz="2800" dirty="0"/>
              <a:t>)</a:t>
            </a:r>
          </a:p>
          <a:p>
            <a:pPr lvl="2">
              <a:buFontTx/>
              <a:buChar char="-"/>
            </a:pPr>
            <a:r>
              <a:rPr lang="nl-NL" sz="2800" dirty="0"/>
              <a:t>Plantenschaal</a:t>
            </a:r>
          </a:p>
          <a:p>
            <a:pPr lvl="2">
              <a:buFontTx/>
              <a:buChar char="-"/>
            </a:pPr>
            <a:r>
              <a:rPr lang="nl-NL" sz="2800" dirty="0"/>
              <a:t>Kant-klaar ondergronden </a:t>
            </a:r>
            <a:r>
              <a:rPr lang="nl-NL" sz="2000" dirty="0"/>
              <a:t>(in combinatie met steekschuim) </a:t>
            </a:r>
          </a:p>
          <a:p>
            <a:pPr lvl="2">
              <a:buFontTx/>
              <a:buChar char="-"/>
            </a:pPr>
            <a:r>
              <a:rPr lang="nl-NL" sz="2800" dirty="0"/>
              <a:t>Verpakkingsmateriaal - tray</a:t>
            </a:r>
          </a:p>
          <a:p>
            <a:pPr lvl="2">
              <a:buFontTx/>
              <a:buChar char="-"/>
            </a:pPr>
            <a:r>
              <a:rPr lang="nl-NL" sz="2800" dirty="0"/>
              <a:t>Gebruiksvazen / emmers</a:t>
            </a:r>
          </a:p>
          <a:p>
            <a:pPr lvl="2">
              <a:buFontTx/>
              <a:buChar char="-"/>
            </a:pPr>
            <a:r>
              <a:rPr lang="nl-NL" sz="2800" dirty="0"/>
              <a:t>Verkoop vazen / schalen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107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61973"/>
            <a:ext cx="3908696" cy="454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12" y="2846356"/>
            <a:ext cx="269557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366" y="2482091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034" y="270728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947" y="100965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834" y="4313658"/>
            <a:ext cx="3385481" cy="255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22669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" y="2958715"/>
            <a:ext cx="2674586" cy="141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" y="4391025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262"/>
            <a:ext cx="2123728" cy="297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159" y="-16262"/>
            <a:ext cx="27527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521" y="1495278"/>
            <a:ext cx="1749987" cy="148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90" y="-666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171" y="0"/>
            <a:ext cx="11144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90" y="1592860"/>
            <a:ext cx="1307850" cy="173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800" y="4211805"/>
            <a:ext cx="2025795" cy="264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349" y="4514939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16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904656"/>
          </a:xfrm>
        </p:spPr>
        <p:txBody>
          <a:bodyPr>
            <a:normAutofit/>
          </a:bodyPr>
          <a:lstStyle/>
          <a:p>
            <a:r>
              <a:rPr lang="nl-NL" u="sng" dirty="0"/>
              <a:t>Voordelen plastic ondergronden:</a:t>
            </a:r>
          </a:p>
          <a:p>
            <a:pPr lvl="1"/>
            <a:r>
              <a:rPr lang="nl-NL" dirty="0"/>
              <a:t>Relatief goedkoop (vaak seriewerk)</a:t>
            </a:r>
          </a:p>
          <a:p>
            <a:pPr lvl="1"/>
            <a:r>
              <a:rPr lang="nl-NL" dirty="0"/>
              <a:t>Licht van gewicht</a:t>
            </a:r>
          </a:p>
          <a:p>
            <a:pPr lvl="1"/>
            <a:r>
              <a:rPr lang="nl-NL" dirty="0"/>
              <a:t>Verschillende vormen / kleuren</a:t>
            </a:r>
          </a:p>
          <a:p>
            <a:pPr lvl="1"/>
            <a:r>
              <a:rPr lang="nl-NL" dirty="0"/>
              <a:t>Sterk</a:t>
            </a:r>
          </a:p>
          <a:p>
            <a:pPr lvl="1"/>
            <a:r>
              <a:rPr lang="nl-NL" dirty="0"/>
              <a:t>Waterdicht</a:t>
            </a:r>
          </a:p>
          <a:p>
            <a:pPr lvl="1"/>
            <a:r>
              <a:rPr lang="nl-NL" dirty="0"/>
              <a:t>Exclusieve modellen mogelijk</a:t>
            </a:r>
          </a:p>
          <a:p>
            <a:pPr lvl="1"/>
            <a:endParaRPr lang="nl-NL" dirty="0"/>
          </a:p>
          <a:p>
            <a:r>
              <a:rPr lang="nl-NL" u="sng" dirty="0"/>
              <a:t> Nadelen plastic ondergronden:</a:t>
            </a:r>
          </a:p>
          <a:p>
            <a:pPr lvl="1"/>
            <a:r>
              <a:rPr lang="nl-NL" dirty="0"/>
              <a:t>het oogt goedkoop (simpel, ordinair)</a:t>
            </a:r>
          </a:p>
          <a:p>
            <a:pPr lvl="1"/>
            <a:r>
              <a:rPr lang="nl-NL" dirty="0"/>
              <a:t>Valt gemakkelijk om (licht van gewicht)</a:t>
            </a:r>
          </a:p>
        </p:txBody>
      </p:sp>
    </p:spTree>
    <p:extLst>
      <p:ext uri="{BB962C8B-B14F-4D97-AF65-F5344CB8AC3E}">
        <p14:creationId xmlns:p14="http://schemas.microsoft.com/office/powerpoint/2010/main" val="3262481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r>
              <a:rPr lang="nl-NL" u="sng" dirty="0"/>
              <a:t>Productie en kwaliteit: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nl-NL" dirty="0"/>
              <a:t>Fabrieksmatige vervaardiging, vaak in serie.</a:t>
            </a:r>
          </a:p>
          <a:p>
            <a:pPr lvl="1"/>
            <a:r>
              <a:rPr lang="nl-NL" dirty="0"/>
              <a:t>2-delige matrijs (mal) van metaal</a:t>
            </a:r>
          </a:p>
          <a:p>
            <a:pPr lvl="1"/>
            <a:r>
              <a:rPr lang="nl-NL" dirty="0"/>
              <a:t>Vloeibare polymeren in de matrijs gespoten</a:t>
            </a:r>
          </a:p>
          <a:p>
            <a:pPr lvl="1"/>
            <a:r>
              <a:rPr lang="nl-NL" dirty="0"/>
              <a:t>Uitharden / afkoelen</a:t>
            </a:r>
          </a:p>
          <a:p>
            <a:pPr lvl="1"/>
            <a:r>
              <a:rPr lang="nl-NL" dirty="0"/>
              <a:t>Afwerking </a:t>
            </a:r>
            <a:r>
              <a:rPr lang="nl-NL" sz="2400" dirty="0"/>
              <a:t>(</a:t>
            </a:r>
            <a:r>
              <a:rPr lang="nl-NL" sz="2400" u="sng" dirty="0"/>
              <a:t>spuitpuntje</a:t>
            </a:r>
            <a:r>
              <a:rPr lang="nl-NL" sz="2400" dirty="0"/>
              <a:t> weghalen)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nl-NL" sz="2400" dirty="0">
                <a:sym typeface="Wingdings" panose="05000000000000000000" pitchFamily="2" charset="2"/>
              </a:rPr>
              <a:t> </a:t>
            </a:r>
            <a:r>
              <a:rPr lang="nl-NL" dirty="0">
                <a:sym typeface="Wingdings" panose="05000000000000000000" pitchFamily="2" charset="2"/>
              </a:rPr>
              <a:t>Goedkope productie </a:t>
            </a:r>
            <a:r>
              <a:rPr lang="nl-NL" sz="2400" dirty="0">
                <a:sym typeface="Wingdings" panose="05000000000000000000" pitchFamily="2" charset="2"/>
              </a:rPr>
              <a:t>(serie)</a:t>
            </a:r>
          </a:p>
          <a:p>
            <a:pPr marL="457200" lvl="1" indent="0">
              <a:buNone/>
            </a:pPr>
            <a:endParaRPr lang="nl-NL" sz="2400" dirty="0"/>
          </a:p>
          <a:p>
            <a:r>
              <a:rPr lang="nl-NL" dirty="0"/>
              <a:t>Fouten bij productie:</a:t>
            </a:r>
          </a:p>
          <a:p>
            <a:pPr lvl="1"/>
            <a:r>
              <a:rPr lang="nl-NL" dirty="0"/>
              <a:t>Naden matrijs zichtbaar, gietpuntjes </a:t>
            </a:r>
            <a:r>
              <a:rPr lang="nl-NL" sz="2400" dirty="0"/>
              <a:t>(onderkant)</a:t>
            </a:r>
          </a:p>
          <a:p>
            <a:pPr lvl="1"/>
            <a:r>
              <a:rPr lang="nl-NL" dirty="0"/>
              <a:t>Luchtbellen </a:t>
            </a:r>
            <a:r>
              <a:rPr lang="nl-NL" sz="2400" dirty="0"/>
              <a:t>(onregelmatigheden in product)</a:t>
            </a:r>
          </a:p>
          <a:p>
            <a:pPr lvl="1"/>
            <a:r>
              <a:rPr lang="nl-NL" dirty="0"/>
              <a:t>Kleurverschillen </a:t>
            </a:r>
            <a:r>
              <a:rPr lang="nl-NL" sz="2400" dirty="0"/>
              <a:t>(slechte menging)</a:t>
            </a:r>
          </a:p>
          <a:p>
            <a:pPr lvl="1"/>
            <a:endParaRPr lang="nl-NL" sz="2400" dirty="0"/>
          </a:p>
          <a:p>
            <a:pPr lvl="1"/>
            <a:endParaRPr lang="nl-NL" dirty="0"/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0521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132"/>
            <a:ext cx="4428670" cy="29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9500" y="3065981"/>
            <a:ext cx="8774988" cy="3603379"/>
          </a:xfrm>
        </p:spPr>
        <p:txBody>
          <a:bodyPr/>
          <a:lstStyle/>
          <a:p>
            <a:pPr marL="0" indent="0">
              <a:buNone/>
            </a:pPr>
            <a:r>
              <a:rPr lang="nl-NL" u="sng" dirty="0"/>
              <a:t>Opslag van kunststof ondergronden</a:t>
            </a:r>
            <a:r>
              <a:rPr lang="nl-NL" dirty="0"/>
              <a:t>:</a:t>
            </a:r>
          </a:p>
          <a:p>
            <a:pPr lvl="1"/>
            <a:r>
              <a:rPr lang="nl-NL" dirty="0"/>
              <a:t>Stofvrij/inpakken </a:t>
            </a:r>
            <a:r>
              <a:rPr lang="nl-NL" dirty="0">
                <a:sym typeface="Wingdings" panose="05000000000000000000" pitchFamily="2" charset="2"/>
              </a:rPr>
              <a:t> plastic is </a:t>
            </a:r>
            <a:r>
              <a:rPr lang="nl-NL" dirty="0"/>
              <a:t>statisch &gt; </a:t>
            </a:r>
            <a:r>
              <a:rPr lang="nl-NL" dirty="0">
                <a:sym typeface="Wingdings" panose="05000000000000000000" pitchFamily="2" charset="2"/>
              </a:rPr>
              <a:t>t</a:t>
            </a:r>
            <a:r>
              <a:rPr lang="nl-NL" dirty="0"/>
              <a:t>rekt stof aan </a:t>
            </a:r>
          </a:p>
          <a:p>
            <a:pPr lvl="1"/>
            <a:r>
              <a:rPr lang="nl-NL" dirty="0"/>
              <a:t>Inpakken of donker bewaren </a:t>
            </a:r>
            <a:r>
              <a:rPr lang="nl-NL" dirty="0">
                <a:sym typeface="Wingdings" panose="05000000000000000000" pitchFamily="2" charset="2"/>
              </a:rPr>
              <a:t>  </a:t>
            </a:r>
            <a:r>
              <a:rPr lang="nl-NL" dirty="0"/>
              <a:t>verkleuring</a:t>
            </a:r>
          </a:p>
          <a:p>
            <a:pPr marL="457200" lvl="1" indent="0">
              <a:buNone/>
            </a:pPr>
            <a:endParaRPr lang="nl-NL" dirty="0"/>
          </a:p>
          <a:p>
            <a:pPr marL="457200" lvl="1" indent="0">
              <a:buNone/>
            </a:pPr>
            <a:r>
              <a:rPr lang="nl-NL" dirty="0"/>
              <a:t>Verder is het gemakkelijk op te slaan, niet gevoelig voor vocht en licht van gewicht </a:t>
            </a:r>
            <a:r>
              <a:rPr lang="nl-NL" sz="2000" dirty="0"/>
              <a:t>(dus hoog ook mogelijk)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89" y="15132"/>
            <a:ext cx="3500212" cy="262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206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2247"/>
            <a:ext cx="4231323" cy="281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898" y="3469431"/>
            <a:ext cx="4309389" cy="3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2385"/>
            <a:ext cx="3962222" cy="280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523837"/>
            <a:ext cx="4538966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70" y="1470845"/>
            <a:ext cx="3580656" cy="268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1835696" y="118119"/>
            <a:ext cx="6624736" cy="648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400" dirty="0"/>
              <a:t>Zelf ondergrond maken ……</a:t>
            </a:r>
          </a:p>
        </p:txBody>
      </p:sp>
    </p:spTree>
    <p:extLst>
      <p:ext uri="{BB962C8B-B14F-4D97-AF65-F5344CB8AC3E}">
        <p14:creationId xmlns:p14="http://schemas.microsoft.com/office/powerpoint/2010/main" val="2279989627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231</Words>
  <Application>Microsoft Office PowerPoint</Application>
  <PresentationFormat>Diavoorstelling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1_Kantoorthema</vt:lpstr>
      <vt:lpstr>2_Kantoorthema</vt:lpstr>
      <vt:lpstr>Zuilen van hout</vt:lpstr>
      <vt:lpstr>Kunststof</vt:lpstr>
      <vt:lpstr>PowerPoint-presentatie</vt:lpstr>
      <vt:lpstr>PowerPoint-presentatie</vt:lpstr>
      <vt:lpstr>PowerPoint-presentatie</vt:lpstr>
      <vt:lpstr>PowerPoint-presentatie</vt:lpstr>
      <vt:lpstr>Productie en kwaliteit: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Ondergronden: manden</dc:title>
  <dc:creator>Jacintha Westerink</dc:creator>
  <cp:lastModifiedBy>Jacintha Westerink</cp:lastModifiedBy>
  <cp:revision>26</cp:revision>
  <dcterms:created xsi:type="dcterms:W3CDTF">2015-02-08T13:41:48Z</dcterms:created>
  <dcterms:modified xsi:type="dcterms:W3CDTF">2021-11-13T22:11:45Z</dcterms:modified>
</cp:coreProperties>
</file>